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2" r:id="rId6"/>
    <p:sldId id="261" r:id="rId7"/>
    <p:sldId id="263" r:id="rId8"/>
    <p:sldId id="259" r:id="rId9"/>
    <p:sldId id="264"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4BE08F-AA12-4E90-938C-62D7B9185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DE522F-D577-4682-8B00-507478A03193}" type="datetimeFigureOut">
              <a:rPr lang="en-US" smtClean="0"/>
              <a:t>5/30/2020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4BE08F-AA12-4E90-938C-62D7B918579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3DE522F-D577-4682-8B00-507478A03193}" type="datetimeFigureOut">
              <a:rPr lang="en-US" smtClean="0"/>
              <a:t>5/30/2020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E4BE08F-AA12-4E90-938C-62D7B91857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XkGExlLQr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XkGExlLQ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Casting vegetables and fruits in plaster of </a:t>
            </a:r>
            <a:r>
              <a:rPr lang="en-US" dirty="0"/>
              <a:t>P</a:t>
            </a:r>
            <a:r>
              <a:rPr lang="en-US" dirty="0" smtClean="0"/>
              <a:t>aris </a:t>
            </a:r>
            <a:endParaRPr lang="en-US" dirty="0"/>
          </a:p>
        </p:txBody>
      </p:sp>
      <p:sp>
        <p:nvSpPr>
          <p:cNvPr id="3" name="Subtitle 2"/>
          <p:cNvSpPr>
            <a:spLocks noGrp="1"/>
          </p:cNvSpPr>
          <p:nvPr>
            <p:ph type="subTitle" idx="1"/>
          </p:nvPr>
        </p:nvSpPr>
        <p:spPr/>
        <p:txBody>
          <a:bodyPr/>
          <a:lstStyle/>
          <a:p>
            <a:r>
              <a:rPr lang="en-US" dirty="0" smtClean="0">
                <a:hlinkClick r:id="rId2"/>
              </a:rPr>
              <a:t>https://youtu.be/-XkGExlLQrs</a:t>
            </a:r>
            <a:endParaRPr lang="en-US" dirty="0" smtClean="0"/>
          </a:p>
          <a:p>
            <a:endParaRPr lang="en-US" dirty="0"/>
          </a:p>
        </p:txBody>
      </p:sp>
    </p:spTree>
    <p:extLst>
      <p:ext uri="{BB962C8B-B14F-4D97-AF65-F5344CB8AC3E}">
        <p14:creationId xmlns:p14="http://schemas.microsoft.com/office/powerpoint/2010/main" val="152628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Each piece casts a new light on the plant matter that made it possible, from the smooth shapes and surface textures of citrus fruits to the rough and variegated and complex fractal patterns of cauliflower and everything in between. Because they do not need to be fired, they can hold the shapes of otherwise heat-sensitive source materials</a:t>
            </a:r>
          </a:p>
          <a:p>
            <a:endParaRPr lang="en-US" dirty="0"/>
          </a:p>
        </p:txBody>
      </p:sp>
    </p:spTree>
    <p:extLst>
      <p:ext uri="{BB962C8B-B14F-4D97-AF65-F5344CB8AC3E}">
        <p14:creationId xmlns:p14="http://schemas.microsoft.com/office/powerpoint/2010/main" val="140281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457200"/>
            <a:ext cx="4267200" cy="4998591"/>
          </a:xfrm>
        </p:spPr>
      </p:pic>
    </p:spTree>
    <p:extLst>
      <p:ext uri="{BB962C8B-B14F-4D97-AF65-F5344CB8AC3E}">
        <p14:creationId xmlns:p14="http://schemas.microsoft.com/office/powerpoint/2010/main" val="114886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at the given link </a:t>
            </a:r>
            <a:endParaRPr lang="en-US" dirty="0"/>
          </a:p>
        </p:txBody>
      </p:sp>
      <p:sp>
        <p:nvSpPr>
          <p:cNvPr id="7" name="Content Placeholder 6"/>
          <p:cNvSpPr>
            <a:spLocks noGrp="1"/>
          </p:cNvSpPr>
          <p:nvPr>
            <p:ph idx="1"/>
          </p:nvPr>
        </p:nvSpPr>
        <p:spPr/>
        <p:txBody>
          <a:bodyPr/>
          <a:lstStyle/>
          <a:p>
            <a:endParaRPr lang="en-US" sz="3600" dirty="0" smtClean="0">
              <a:hlinkClick r:id="rId2"/>
            </a:endParaRPr>
          </a:p>
          <a:p>
            <a:endParaRPr lang="en-US" sz="3600" dirty="0">
              <a:hlinkClick r:id="rId2"/>
            </a:endParaRPr>
          </a:p>
          <a:p>
            <a:endParaRPr lang="en-US" sz="3600" dirty="0" smtClean="0">
              <a:hlinkClick r:id="rId2"/>
            </a:endParaRPr>
          </a:p>
          <a:p>
            <a:r>
              <a:rPr lang="en-US" sz="3600" dirty="0" smtClean="0">
                <a:hlinkClick r:id="rId2"/>
              </a:rPr>
              <a:t>https</a:t>
            </a:r>
            <a:r>
              <a:rPr lang="en-US" sz="3600" dirty="0">
                <a:hlinkClick r:id="rId2"/>
              </a:rPr>
              <a:t>://youtu.be/-</a:t>
            </a:r>
            <a:r>
              <a:rPr lang="en-US" sz="3600" dirty="0" smtClean="0">
                <a:hlinkClick r:id="rId2"/>
              </a:rPr>
              <a:t>XkGExlLQrs</a:t>
            </a:r>
            <a:endParaRPr lang="en-US" sz="3600" dirty="0" smtClean="0"/>
          </a:p>
          <a:p>
            <a:pPr marL="0" indent="0">
              <a:buNone/>
            </a:pPr>
            <a:endParaRPr lang="en-US" dirty="0"/>
          </a:p>
        </p:txBody>
      </p:sp>
    </p:spTree>
    <p:extLst>
      <p:ext uri="{BB962C8B-B14F-4D97-AF65-F5344CB8AC3E}">
        <p14:creationId xmlns:p14="http://schemas.microsoft.com/office/powerpoint/2010/main" val="23020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84237"/>
            <a:ext cx="8229600" cy="4525963"/>
          </a:xfrm>
        </p:spPr>
        <p:txBody>
          <a:bodyPr>
            <a:normAutofit fontScale="92500" lnSpcReduction="20000"/>
          </a:bodyPr>
          <a:lstStyle/>
          <a:p>
            <a:r>
              <a:rPr lang="en-US" dirty="0" smtClean="0"/>
              <a:t>Backward Bowls: From Form-Cast Fruit to Inverted Veggies </a:t>
            </a:r>
          </a:p>
          <a:p>
            <a:r>
              <a:rPr lang="en-US" dirty="0" smtClean="0"/>
              <a:t> </a:t>
            </a:r>
          </a:p>
          <a:p>
            <a:r>
              <a:rPr lang="en-US" dirty="0" smtClean="0"/>
              <a:t>From potatoes, peppers and onions to pears, apples and oranges, we take the unique organic forms of </a:t>
            </a:r>
          </a:p>
          <a:p>
            <a:r>
              <a:rPr lang="en-US" dirty="0" smtClean="0"/>
              <a:t>fruits and vegetables for granted when we pick them up at the grocery store or slice them for a meal – these bowls, by comparison, are creative food-for-thought pieces that leave a new, unique and lasting impression.</a:t>
            </a:r>
          </a:p>
          <a:p>
            <a:endParaRPr lang="en-US" dirty="0" smtClean="0"/>
          </a:p>
        </p:txBody>
      </p:sp>
    </p:spTree>
    <p:extLst>
      <p:ext uri="{BB962C8B-B14F-4D97-AF65-F5344CB8AC3E}">
        <p14:creationId xmlns:p14="http://schemas.microsoft.com/office/powerpoint/2010/main" val="184575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3219" y="757237"/>
            <a:ext cx="5943600" cy="3733800"/>
          </a:xfrm>
        </p:spPr>
      </p:pic>
    </p:spTree>
    <p:extLst>
      <p:ext uri="{BB962C8B-B14F-4D97-AF65-F5344CB8AC3E}">
        <p14:creationId xmlns:p14="http://schemas.microsoft.com/office/powerpoint/2010/main" val="27370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Requiring no firing, these powdered-ceramic creations from </a:t>
            </a:r>
            <a:r>
              <a:rPr lang="en-US" dirty="0" err="1" smtClean="0"/>
              <a:t>Mischer’Traxler</a:t>
            </a:r>
            <a:r>
              <a:rPr lang="en-US" dirty="0" smtClean="0"/>
              <a:t> (via </a:t>
            </a:r>
            <a:r>
              <a:rPr lang="en-US" dirty="0" err="1" smtClean="0"/>
              <a:t>Dezeen</a:t>
            </a:r>
            <a:r>
              <a:rPr lang="en-US" dirty="0" smtClean="0"/>
              <a:t>)are as naturally unique as each fruit or vegetable that went into making them. The works individually reflect the embedded organic form of the objects pressed into them and their identities are reinforced by dyes added before the pressing and drying processes.</a:t>
            </a:r>
          </a:p>
          <a:p>
            <a:endParaRPr lang="en-US" dirty="0"/>
          </a:p>
        </p:txBody>
      </p:sp>
    </p:spTree>
    <p:extLst>
      <p:ext uri="{BB962C8B-B14F-4D97-AF65-F5344CB8AC3E}">
        <p14:creationId xmlns:p14="http://schemas.microsoft.com/office/powerpoint/2010/main" val="27209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1767" y="530225"/>
            <a:ext cx="3266503" cy="4187825"/>
          </a:xfrm>
        </p:spPr>
      </p:pic>
    </p:spTree>
    <p:extLst>
      <p:ext uri="{BB962C8B-B14F-4D97-AF65-F5344CB8AC3E}">
        <p14:creationId xmlns:p14="http://schemas.microsoft.com/office/powerpoint/2010/main" val="308838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Each piece casts a new light on the plant matter that made it possible, from the smooth shapes and surface textures of citrus fruits to the rough and variegated and complex fractal patterns of cauliflower and everything in between. Because they do not need to be fired, they can hold the shapes of otherwise heat-sensitive source materials</a:t>
            </a:r>
          </a:p>
          <a:p>
            <a:endParaRPr lang="en-US" dirty="0"/>
          </a:p>
        </p:txBody>
      </p:sp>
    </p:spTree>
    <p:extLst>
      <p:ext uri="{BB962C8B-B14F-4D97-AF65-F5344CB8AC3E}">
        <p14:creationId xmlns:p14="http://schemas.microsoft.com/office/powerpoint/2010/main" val="3371144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0592" y="1069975"/>
            <a:ext cx="3468853" cy="4187825"/>
          </a:xfrm>
        </p:spPr>
      </p:pic>
    </p:spTree>
    <p:extLst>
      <p:ext uri="{BB962C8B-B14F-4D97-AF65-F5344CB8AC3E}">
        <p14:creationId xmlns:p14="http://schemas.microsoft.com/office/powerpoint/2010/main" val="1416097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TotalTime>
  <Words>269</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Casting vegetables and fruits in plaster of Paris </vt:lpstr>
      <vt:lpstr>PowerPoint Presentation</vt:lpstr>
      <vt:lpstr>Click at the given link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Casting vegetables and fruits in plaster of Paris</dc:title>
  <dc:creator>Rehana Salman</dc:creator>
  <cp:lastModifiedBy>Rehana Salman</cp:lastModifiedBy>
  <cp:revision>3</cp:revision>
  <dcterms:created xsi:type="dcterms:W3CDTF">2020-05-30T17:47:51Z</dcterms:created>
  <dcterms:modified xsi:type="dcterms:W3CDTF">2020-05-30T18:09:50Z</dcterms:modified>
</cp:coreProperties>
</file>